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66" r:id="rId3"/>
    <p:sldId id="273" r:id="rId4"/>
    <p:sldId id="282" r:id="rId5"/>
    <p:sldId id="277" r:id="rId6"/>
    <p:sldId id="278" r:id="rId7"/>
    <p:sldId id="276" r:id="rId8"/>
    <p:sldId id="274" r:id="rId9"/>
    <p:sldId id="275" r:id="rId10"/>
    <p:sldId id="284" r:id="rId11"/>
    <p:sldId id="285" r:id="rId12"/>
    <p:sldId id="286" r:id="rId13"/>
    <p:sldId id="280" r:id="rId14"/>
    <p:sldId id="287" r:id="rId15"/>
    <p:sldId id="288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7"/>
    <p:restoredTop sz="69654"/>
  </p:normalViewPr>
  <p:slideViewPr>
    <p:cSldViewPr snapToGrid="0" snapToObjects="1">
      <p:cViewPr>
        <p:scale>
          <a:sx n="90" d="100"/>
          <a:sy n="90" d="100"/>
        </p:scale>
        <p:origin x="248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66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305</Words>
  <Application>Microsoft Macintosh PowerPoint</Application>
  <PresentationFormat>와이드스크린</PresentationFormat>
  <Paragraphs>113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40</cp:revision>
  <dcterms:created xsi:type="dcterms:W3CDTF">2016-10-12T05:33:24Z</dcterms:created>
  <dcterms:modified xsi:type="dcterms:W3CDTF">2018-03-27T14:11:59Z</dcterms:modified>
</cp:coreProperties>
</file>